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8.jpeg" ContentType="image/jpeg"/>
  <Override PartName="/ppt/media/image5.png" ContentType="image/png"/>
  <Override PartName="/ppt/media/image6.png" ContentType="image/png"/>
  <Override PartName="/ppt/media/image2.png" ContentType="image/png"/>
  <Override PartName="/ppt/media/image7.jpeg" ContentType="image/jpe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0" lang="he-I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 rtl="1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9/8/18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 rtl="1">
              <a:lnSpc>
                <a:spcPct val="100000"/>
              </a:lnSpc>
            </a:pPr>
            <a:fld id="{2A026A02-8980-443A-9D19-C39FEA979884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 algn="r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 algn="r" rtl="1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e-I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he-I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 algn="r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 algn="r" rtl="1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e-I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 algn="r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 algn="r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 algn="r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0" lang="he-I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432000" indent="-324000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 rtl="1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e-I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he-I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 rtl="1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e-I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 algn="r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7" marL="3456000" indent="-216000" algn="r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8" marL="3888000" indent="-216000" algn="r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9" marL="4320000" indent="-216000" algn="r" rtl="1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9" marL="4320000" indent="-216000" algn="r" rtl="1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 rtl="1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9/8/18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 rtl="1">
              <a:lnSpc>
                <a:spcPct val="100000"/>
              </a:lnSpc>
            </a:pPr>
            <a:fld id="{4B4EECCC-6E85-4FE9-A79F-4C74A3891014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458640" y="2011680"/>
            <a:ext cx="813672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he-I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1" lang="he-I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 Dynamics of an Under-</a:t>
            </a:r>
            <a:r>
              <a:rPr b="1" lang="he-I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actuated Adaptive Hand</a:t>
            </a:r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2051640" y="4206240"/>
            <a:ext cx="5040360" cy="1188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Avishai Sintov, Andrew S. Morgan, Aaron M. Dollar, Kostas E. Bekris and Abdeslam Boularias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548640" y="457200"/>
            <a:ext cx="2849400" cy="91440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5740560" y="73800"/>
            <a:ext cx="3129120" cy="166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365760" y="1371600"/>
            <a:ext cx="813816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compare 7 feature configurations to represent the state space: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 and distal links position.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 and all links positions.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 and actuators angles.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 and actuators loads.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 and, actuators angles and loads.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 measured features.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1828800" y="365760"/>
            <a:ext cx="54864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 configurations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365760" y="1371600"/>
            <a:ext cx="813816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compare 7 feature configurations to represent the state space: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 and distal links position.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 and all links positions.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 and actuators angles.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 and actuators loads.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 and, actuators angles and loads.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 measured features.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1828800" y="365760"/>
            <a:ext cx="54864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 configurations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731520" y="5303520"/>
            <a:ext cx="758952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show that the objects position along with the actuators state (feature conf. 6) sufficiently embed the state of the system.</a:t>
            </a:r>
            <a:endParaRPr b="1" lang="en-US" sz="1800" spc="-1" strike="noStrike">
              <a:solidFill>
                <a:srgbClr val="ff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65760" y="2332080"/>
            <a:ext cx="411480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Underactuated adaptive hands with compliant fingers are appealing due to their ability to passively adapt to objects of uncertain size and shape. 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Therefore, they can provide a stable and robust grasp without tactile sensing or prior planning, and with open-loop control.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828800" y="365760"/>
            <a:ext cx="54864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Adaptive hands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rcRect l="19999" t="5332" r="17999" b="3996"/>
          <a:stretch/>
        </p:blipFill>
        <p:spPr>
          <a:xfrm>
            <a:off x="4937760" y="2286000"/>
            <a:ext cx="3566160" cy="293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365760" y="2332080"/>
            <a:ext cx="411480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Good models for adaptive hands are usually unavailable as they are hard and even impossible to derive. 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Their intrinsic non-linearities along with many uncertainties such as joint and links flexibilities, friction and contacts are hard to model.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828800" y="365760"/>
            <a:ext cx="54864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Adaptive hands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rcRect l="19999" t="5332" r="17999" b="3996"/>
          <a:stretch/>
        </p:blipFill>
        <p:spPr>
          <a:xfrm>
            <a:off x="4937760" y="2286000"/>
            <a:ext cx="3566160" cy="293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365760" y="2332080"/>
            <a:ext cx="411480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Precise Manipulation Primitives proposed by Calli and Dollar approximates the kinematics of the hand and enables closed-loop visual servoing manipulations.  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However, when applying these primitives, the object tends to move in non-linear arc-like trajectories.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Therefore, tracking a path can be challanging and motion planning cannot be applied. 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828800" y="365760"/>
            <a:ext cx="54864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Adaptive 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5498280" y="1371600"/>
            <a:ext cx="2801880" cy="240264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5486400" y="3973680"/>
            <a:ext cx="2830320" cy="242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365760" y="2377440"/>
            <a:ext cx="8138160" cy="128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Our paper deals with learning of the </a:t>
            </a:r>
            <a:r>
              <a:rPr b="1" lang="he-IL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dynamics model of an adaptive hand</a:t>
            </a:r>
            <a:r>
              <a:rPr b="0" lang="he-IL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that would enable accurate predictions for motion planning, closed-loop control and policy-search algorithms.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1828800" y="365760"/>
            <a:ext cx="54864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Dynamics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rcRect l="9997" t="25390" r="27144" b="0"/>
          <a:stretch/>
        </p:blipFill>
        <p:spPr>
          <a:xfrm>
            <a:off x="3113640" y="4297680"/>
            <a:ext cx="3287160" cy="219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365760" y="1371600"/>
            <a:ext cx="813816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our work we focus on three questions: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When using local regression with Gaussian Process, how to choose the right nearest neighbors in the proximity of the query state-action pair? 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are the dominate features (e.g., object and links positions, actuators angles and torques) of an adaptive hand that are sufficient in describing its state and can provide accurate predictions?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a trained model based on these features and on transition data of a set of objects can generalize to provide accurate predictions for the manipulation of an unknown object?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1828800" y="365760"/>
            <a:ext cx="54864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Dynamics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rcRect l="9997" t="25390" r="27144" b="0"/>
          <a:stretch/>
        </p:blipFill>
        <p:spPr>
          <a:xfrm>
            <a:off x="3113640" y="4297680"/>
            <a:ext cx="3287160" cy="219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rcRect l="0" t="0" r="0" b="8806"/>
          <a:stretch/>
        </p:blipFill>
        <p:spPr>
          <a:xfrm>
            <a:off x="4114800" y="2926080"/>
            <a:ext cx="4947840" cy="3840120"/>
          </a:xfrm>
          <a:prstGeom prst="rect">
            <a:avLst/>
          </a:prstGeom>
          <a:ln>
            <a:noFill/>
          </a:ln>
        </p:spPr>
      </p:pic>
      <p:sp>
        <p:nvSpPr>
          <p:cNvPr id="99" name="TextShape 1"/>
          <p:cNvSpPr txBox="1"/>
          <p:nvPr/>
        </p:nvSpPr>
        <p:spPr>
          <a:xfrm>
            <a:off x="365760" y="1371600"/>
            <a:ext cx="813816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propose the </a:t>
            </a:r>
            <a:r>
              <a:rPr b="1" lang="he-I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Manifold Learning based Gaussian Process (MLGP)</a:t>
            </a:r>
            <a:r>
              <a:rPr b="0" lang="he-I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to select nearest neighbors based on the actual distance along the manifold, i.e., geodesic distance. 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By utilizing diffusion maps, a known manifold learning technique, we can uncover the lower-dimensional subspace in which the data lies.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</a:t>
            </a:r>
            <a:r>
              <a:rPr b="1" lang="he-I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choose the nearest neighbors for regression</a:t>
            </a:r>
            <a:r>
              <a:rPr b="0" lang="he-I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only in the lower dimensional space.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MLGP provides significant improvement  compared to simple Euclidiean-based Gaussian Process (EGP). 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1828800" y="365760"/>
            <a:ext cx="54864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Manifold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1371600" y="2538360"/>
            <a:ext cx="6492240" cy="102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192320" y="3859920"/>
            <a:ext cx="70372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EGP compared to MLGP for three trajectories and a 20 mm cylinder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365760" y="1371600"/>
            <a:ext cx="813816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our we we focus on three questions: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are the dominate features (e.g., object and links positions, actuators angles and torques) of an adaptive hand that are sufficient in describing its state and can provide accurate predictions?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a trained model based on these features and on transition data of a set of objects can generalize to provide accurate predictions for the manipulation of an unknown object?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When using local regression with Gaussian Process, how to choose the right nearest neighbors in the proximity of the query state-action pair? 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1828800" y="365760"/>
            <a:ext cx="54864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Dynamics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2013-02-21T12:07:56Z</dcterms:created>
  <dc:creator>Avishai</dc:creator>
  <dc:description/>
  <dc:language>en-US</dc:language>
  <cp:lastModifiedBy/>
  <dcterms:modified xsi:type="dcterms:W3CDTF">2018-09-08T21:16:40Z</dcterms:modified>
  <cp:revision>56</cp:revision>
  <dc:subject/>
  <dc:title>3D-OCOG: A Common n-finger grasp Search Algorithm for a Set of 3D Objects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